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3052" y="92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78523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Don’t Shoot the House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Colt, 2 Mini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diagonal, 1 tuxedo, 1 50%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608B2FE-A6FE-458E-A709-A9BD107CAF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09473"/>
            <a:ext cx="7031357" cy="47034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63FAAF-0A6F-4FCD-AF7A-DDE31073F42B}"/>
              </a:ext>
            </a:extLst>
          </p:cNvPr>
          <p:cNvSpPr txBox="1"/>
          <p:nvPr/>
        </p:nvSpPr>
        <p:spPr>
          <a:xfrm>
            <a:off x="990027" y="4800600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Stacked with 50%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Don’t Shoot the House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Don’t Shoot the House is a 31 round, 155 point, Comstock course of fire. There are 14 USPSA targets, 1 colt popper,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colt popper and is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180</Words>
  <Application>Microsoft Office PowerPoint</Application>
  <PresentationFormat>Custom</PresentationFormat>
  <Paragraphs>25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</cp:lastModifiedBy>
  <cp:revision>215</cp:revision>
  <cp:lastPrinted>2016-01-15T21:54:08Z</cp:lastPrinted>
  <dcterms:created xsi:type="dcterms:W3CDTF">2002-08-21T12:11:08Z</dcterms:created>
  <dcterms:modified xsi:type="dcterms:W3CDTF">2020-12-26T01:48:11Z</dcterms:modified>
  <cp:category>Shooting</cp:category>
</cp:coreProperties>
</file>

<file path=docProps/thumbnail.jpeg>
</file>